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5" d="100"/>
          <a:sy n="75" d="100"/>
        </p:scale>
        <p:origin x="54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l-NL"/>
              <a:t>Klik om de stijl te bewerken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l-NL"/>
              <a:t>Klik om de stijl te bewerken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a:t>Klik om de stijl te bewerken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l-NL"/>
              <a:t>Klik om de stijl te bewerken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11/16/2016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a:t>Klik om de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11/16/2016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l-NL"/>
              <a:t>Klik om de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11/16/2016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l-NL"/>
              <a:t>Klik om de stijl te bewerken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l-NL"/>
              <a:t>Klik om de stijl te bewerken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de stijl te bewerken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l-NL"/>
              <a:t>Klik om de stijl te bewerken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11/16/2016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11/16/2016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l-NL"/>
              <a:t>Klik om de stijl te bewerken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11/16/2016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Autofit/>
          </a:bodyPr>
          <a:lstStyle/>
          <a:p>
            <a:r>
              <a:rPr lang="nl-NL" sz="8000" dirty="0">
                <a:solidFill>
                  <a:schemeClr val="accent2"/>
                </a:solidFill>
              </a:rPr>
              <a:t>Hoefstraal en Straalkanker. </a:t>
            </a:r>
          </a:p>
        </p:txBody>
      </p:sp>
      <p:sp>
        <p:nvSpPr>
          <p:cNvPr id="3" name="Ondertitel 2"/>
          <p:cNvSpPr>
            <a:spLocks noGrp="1"/>
          </p:cNvSpPr>
          <p:nvPr>
            <p:ph type="subTitle" idx="1"/>
          </p:nvPr>
        </p:nvSpPr>
        <p:spPr/>
        <p:txBody>
          <a:bodyPr>
            <a:noAutofit/>
          </a:bodyPr>
          <a:lstStyle/>
          <a:p>
            <a:r>
              <a:rPr lang="nl-NL" sz="2400" dirty="0">
                <a:solidFill>
                  <a:schemeClr val="accent2">
                    <a:lumMod val="60000"/>
                    <a:lumOff val="40000"/>
                  </a:schemeClr>
                </a:solidFill>
              </a:rPr>
              <a:t>Opdracht PowerPoint hoefkunde     Annieck Korderijnk en Kim Simon</a:t>
            </a:r>
          </a:p>
          <a:p>
            <a:r>
              <a:rPr lang="nl-NL" sz="2400" dirty="0">
                <a:solidFill>
                  <a:schemeClr val="accent2">
                    <a:lumMod val="60000"/>
                    <a:lumOff val="40000"/>
                  </a:schemeClr>
                </a:solidFill>
              </a:rPr>
              <a:t>Klas: 2DV1 3HO1 </a:t>
            </a:r>
          </a:p>
        </p:txBody>
      </p:sp>
    </p:spTree>
    <p:extLst>
      <p:ext uri="{BB962C8B-B14F-4D97-AF65-F5344CB8AC3E}">
        <p14:creationId xmlns:p14="http://schemas.microsoft.com/office/powerpoint/2010/main" val="2809550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solidFill>
                  <a:schemeClr val="accent2"/>
                </a:solidFill>
              </a:rPr>
              <a:t>Ervaringen.</a:t>
            </a:r>
          </a:p>
        </p:txBody>
      </p:sp>
      <p:sp>
        <p:nvSpPr>
          <p:cNvPr id="3" name="Tijdelijke aanduiding voor inhoud 2"/>
          <p:cNvSpPr>
            <a:spLocks noGrp="1"/>
          </p:cNvSpPr>
          <p:nvPr>
            <p:ph idx="1"/>
          </p:nvPr>
        </p:nvSpPr>
        <p:spPr/>
        <p:txBody>
          <a:bodyPr>
            <a:normAutofit/>
          </a:bodyPr>
          <a:lstStyle/>
          <a:p>
            <a:pPr marL="0" indent="0">
              <a:buNone/>
            </a:pPr>
            <a:r>
              <a:rPr lang="nl-NL" sz="3600" dirty="0">
                <a:solidFill>
                  <a:schemeClr val="accent2">
                    <a:lumMod val="60000"/>
                    <a:lumOff val="40000"/>
                  </a:schemeClr>
                </a:solidFill>
              </a:rPr>
              <a:t>Wij hebben beide geen ervaring met Rotstraal of straalkanker en hebben met het maken van deze presentatie best wat geleerd!!</a:t>
            </a:r>
          </a:p>
        </p:txBody>
      </p:sp>
    </p:spTree>
    <p:extLst>
      <p:ext uri="{BB962C8B-B14F-4D97-AF65-F5344CB8AC3E}">
        <p14:creationId xmlns:p14="http://schemas.microsoft.com/office/powerpoint/2010/main" val="3849246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solidFill>
                  <a:schemeClr val="accent2"/>
                </a:solidFill>
              </a:rPr>
              <a:t>Vragen??</a:t>
            </a:r>
          </a:p>
        </p:txBody>
      </p:sp>
      <p:sp>
        <p:nvSpPr>
          <p:cNvPr id="3" name="Tijdelijke aanduiding voor inhoud 2"/>
          <p:cNvSpPr>
            <a:spLocks noGrp="1"/>
          </p:cNvSpPr>
          <p:nvPr>
            <p:ph idx="1"/>
          </p:nvPr>
        </p:nvSpPr>
        <p:spPr/>
        <p:txBody>
          <a:bodyPr>
            <a:normAutofit/>
          </a:bodyPr>
          <a:lstStyle/>
          <a:p>
            <a:r>
              <a:rPr lang="nl-NL" sz="2800" dirty="0">
                <a:solidFill>
                  <a:schemeClr val="accent2">
                    <a:lumMod val="60000"/>
                    <a:lumOff val="40000"/>
                  </a:schemeClr>
                </a:solidFill>
              </a:rPr>
              <a:t>Dit was onze presentatie over Rotstraal en straalkanker! </a:t>
            </a:r>
          </a:p>
          <a:p>
            <a:endParaRPr lang="nl-NL" sz="2800" dirty="0">
              <a:solidFill>
                <a:schemeClr val="accent2">
                  <a:lumMod val="60000"/>
                  <a:lumOff val="40000"/>
                </a:schemeClr>
              </a:solidFill>
            </a:endParaRPr>
          </a:p>
          <a:p>
            <a:r>
              <a:rPr lang="nl-NL" sz="3600" dirty="0">
                <a:solidFill>
                  <a:schemeClr val="accent2">
                    <a:lumMod val="60000"/>
                    <a:lumOff val="40000"/>
                  </a:schemeClr>
                </a:solidFill>
              </a:rPr>
              <a:t>Zijn er nog vragen?</a:t>
            </a:r>
          </a:p>
        </p:txBody>
      </p:sp>
      <p:pic>
        <p:nvPicPr>
          <p:cNvPr id="4" name="Afbeelding 3"/>
          <p:cNvPicPr>
            <a:picLocks noChangeAspect="1"/>
          </p:cNvPicPr>
          <p:nvPr/>
        </p:nvPicPr>
        <p:blipFill>
          <a:blip r:embed="rId2"/>
          <a:stretch>
            <a:fillRect/>
          </a:stretch>
        </p:blipFill>
        <p:spPr>
          <a:xfrm>
            <a:off x="8267700" y="3517900"/>
            <a:ext cx="2819400" cy="2819400"/>
          </a:xfrm>
          <a:prstGeom prst="rect">
            <a:avLst/>
          </a:prstGeom>
        </p:spPr>
      </p:pic>
    </p:spTree>
    <p:extLst>
      <p:ext uri="{BB962C8B-B14F-4D97-AF65-F5344CB8AC3E}">
        <p14:creationId xmlns:p14="http://schemas.microsoft.com/office/powerpoint/2010/main" val="2457688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6000" dirty="0">
                <a:solidFill>
                  <a:schemeClr val="accent2"/>
                </a:solidFill>
              </a:rPr>
              <a:t>Inhoudsopgave</a:t>
            </a:r>
            <a:endParaRPr lang="nl-NL" sz="6000" dirty="0"/>
          </a:p>
        </p:txBody>
      </p:sp>
      <p:sp>
        <p:nvSpPr>
          <p:cNvPr id="3" name="Tijdelijke aanduiding voor inhoud 2"/>
          <p:cNvSpPr>
            <a:spLocks noGrp="1"/>
          </p:cNvSpPr>
          <p:nvPr>
            <p:ph idx="1"/>
          </p:nvPr>
        </p:nvSpPr>
        <p:spPr/>
        <p:txBody>
          <a:bodyPr/>
          <a:lstStyle/>
          <a:p>
            <a:r>
              <a:rPr lang="nl-NL" dirty="0">
                <a:solidFill>
                  <a:schemeClr val="accent2">
                    <a:lumMod val="60000"/>
                    <a:lumOff val="40000"/>
                  </a:schemeClr>
                </a:solidFill>
              </a:rPr>
              <a:t>Beschrijving Rotstraal/ straalkanker</a:t>
            </a:r>
          </a:p>
          <a:p>
            <a:r>
              <a:rPr lang="nl-NL" dirty="0">
                <a:solidFill>
                  <a:schemeClr val="accent2">
                    <a:lumMod val="60000"/>
                    <a:lumOff val="40000"/>
                  </a:schemeClr>
                </a:solidFill>
              </a:rPr>
              <a:t>Oorzaak</a:t>
            </a:r>
          </a:p>
          <a:p>
            <a:r>
              <a:rPr lang="nl-NL" dirty="0">
                <a:solidFill>
                  <a:schemeClr val="accent2">
                    <a:lumMod val="60000"/>
                    <a:lumOff val="40000"/>
                  </a:schemeClr>
                </a:solidFill>
              </a:rPr>
              <a:t>Symptomen</a:t>
            </a:r>
          </a:p>
          <a:p>
            <a:r>
              <a:rPr lang="nl-NL" dirty="0">
                <a:solidFill>
                  <a:schemeClr val="accent2">
                    <a:lumMod val="60000"/>
                    <a:lumOff val="40000"/>
                  </a:schemeClr>
                </a:solidFill>
              </a:rPr>
              <a:t>Behandeling</a:t>
            </a:r>
          </a:p>
          <a:p>
            <a:r>
              <a:rPr lang="nl-NL" dirty="0">
                <a:solidFill>
                  <a:schemeClr val="accent2">
                    <a:lumMod val="60000"/>
                    <a:lumOff val="40000"/>
                  </a:schemeClr>
                </a:solidFill>
              </a:rPr>
              <a:t>Preventie</a:t>
            </a:r>
          </a:p>
          <a:p>
            <a:r>
              <a:rPr lang="nl-NL" dirty="0">
                <a:solidFill>
                  <a:schemeClr val="accent2">
                    <a:lumMod val="60000"/>
                    <a:lumOff val="40000"/>
                  </a:schemeClr>
                </a:solidFill>
              </a:rPr>
              <a:t>Ervaringen </a:t>
            </a:r>
          </a:p>
          <a:p>
            <a:r>
              <a:rPr lang="nl-NL" dirty="0">
                <a:solidFill>
                  <a:schemeClr val="accent2">
                    <a:lumMod val="60000"/>
                    <a:lumOff val="40000"/>
                  </a:schemeClr>
                </a:solidFill>
              </a:rPr>
              <a:t>Vragen</a:t>
            </a:r>
          </a:p>
          <a:p>
            <a:pPr marL="0" indent="0">
              <a:buNone/>
            </a:pPr>
            <a:endParaRPr lang="nl-NL" dirty="0"/>
          </a:p>
          <a:p>
            <a:pPr marL="0" indent="0">
              <a:buNone/>
            </a:pPr>
            <a:endParaRPr lang="nl-NL" dirty="0"/>
          </a:p>
        </p:txBody>
      </p:sp>
    </p:spTree>
    <p:extLst>
      <p:ext uri="{BB962C8B-B14F-4D97-AF65-F5344CB8AC3E}">
        <p14:creationId xmlns:p14="http://schemas.microsoft.com/office/powerpoint/2010/main" val="2211016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chemeClr val="accent2"/>
                </a:solidFill>
              </a:rPr>
              <a:t>Wat is Rotstraal?/ wat is straalkanker.</a:t>
            </a:r>
          </a:p>
        </p:txBody>
      </p:sp>
      <p:sp>
        <p:nvSpPr>
          <p:cNvPr id="3" name="Tijdelijke aanduiding voor inhoud 2"/>
          <p:cNvSpPr>
            <a:spLocks noGrp="1"/>
          </p:cNvSpPr>
          <p:nvPr>
            <p:ph idx="1"/>
          </p:nvPr>
        </p:nvSpPr>
        <p:spPr>
          <a:xfrm>
            <a:off x="433924" y="1429655"/>
            <a:ext cx="10043575" cy="4747642"/>
          </a:xfrm>
        </p:spPr>
        <p:txBody>
          <a:bodyPr>
            <a:normAutofit fontScale="62500" lnSpcReduction="20000"/>
          </a:bodyPr>
          <a:lstStyle/>
          <a:p>
            <a:r>
              <a:rPr lang="nl-NL" sz="3800" dirty="0">
                <a:solidFill>
                  <a:schemeClr val="accent2">
                    <a:lumMod val="60000"/>
                    <a:lumOff val="40000"/>
                  </a:schemeClr>
                </a:solidFill>
              </a:rPr>
              <a:t>Rotstraal is een ontsteking in de hoornige straal van de hoef.</a:t>
            </a:r>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r>
              <a:rPr lang="nl-NL" sz="3600" dirty="0">
                <a:solidFill>
                  <a:schemeClr val="accent2">
                    <a:lumMod val="60000"/>
                    <a:lumOff val="40000"/>
                  </a:schemeClr>
                </a:solidFill>
              </a:rPr>
              <a:t>Straalkanker is een hoeflederhuidontsteking met een zeer speciaal karakter die gepaard gaat met veel woekering van de ontstoken straallederhuid. Het is ook een soort hoefkanker.</a:t>
            </a:r>
          </a:p>
        </p:txBody>
      </p:sp>
      <p:pic>
        <p:nvPicPr>
          <p:cNvPr id="4" name="Afbeelding 3"/>
          <p:cNvPicPr>
            <a:picLocks noChangeAspect="1"/>
          </p:cNvPicPr>
          <p:nvPr/>
        </p:nvPicPr>
        <p:blipFill>
          <a:blip r:embed="rId2"/>
          <a:stretch>
            <a:fillRect/>
          </a:stretch>
        </p:blipFill>
        <p:spPr>
          <a:xfrm>
            <a:off x="792335" y="1900900"/>
            <a:ext cx="3824591" cy="2755900"/>
          </a:xfrm>
          <a:prstGeom prst="rect">
            <a:avLst/>
          </a:prstGeom>
        </p:spPr>
      </p:pic>
      <p:pic>
        <p:nvPicPr>
          <p:cNvPr id="5" name="Afbeelding 4"/>
          <p:cNvPicPr>
            <a:picLocks noChangeAspect="1"/>
          </p:cNvPicPr>
          <p:nvPr/>
        </p:nvPicPr>
        <p:blipFill>
          <a:blip r:embed="rId3"/>
          <a:stretch>
            <a:fillRect/>
          </a:stretch>
        </p:blipFill>
        <p:spPr>
          <a:xfrm>
            <a:off x="5644039" y="1900900"/>
            <a:ext cx="4249420" cy="2755900"/>
          </a:xfrm>
          <a:prstGeom prst="rect">
            <a:avLst/>
          </a:prstGeom>
        </p:spPr>
      </p:pic>
    </p:spTree>
    <p:extLst>
      <p:ext uri="{BB962C8B-B14F-4D97-AF65-F5344CB8AC3E}">
        <p14:creationId xmlns:p14="http://schemas.microsoft.com/office/powerpoint/2010/main" val="1592545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400" dirty="0">
                <a:solidFill>
                  <a:schemeClr val="accent2"/>
                </a:solidFill>
              </a:rPr>
              <a:t>Oorzaak Rotstraal/ straalkanker</a:t>
            </a:r>
          </a:p>
        </p:txBody>
      </p:sp>
      <p:sp>
        <p:nvSpPr>
          <p:cNvPr id="3" name="Tijdelijke aanduiding voor inhoud 2"/>
          <p:cNvSpPr>
            <a:spLocks noGrp="1"/>
          </p:cNvSpPr>
          <p:nvPr>
            <p:ph idx="1"/>
          </p:nvPr>
        </p:nvSpPr>
        <p:spPr/>
        <p:txBody>
          <a:bodyPr>
            <a:normAutofit/>
          </a:bodyPr>
          <a:lstStyle/>
          <a:p>
            <a:r>
              <a:rPr lang="nl-NL" sz="2400" dirty="0">
                <a:solidFill>
                  <a:schemeClr val="accent2">
                    <a:lumMod val="60000"/>
                    <a:lumOff val="40000"/>
                  </a:schemeClr>
                </a:solidFill>
              </a:rPr>
              <a:t>De oorzaken van rokstraal en straalkanker zijn helaas niet bekend.  </a:t>
            </a:r>
          </a:p>
          <a:p>
            <a:endParaRPr lang="nl-NL" sz="2400" dirty="0">
              <a:solidFill>
                <a:schemeClr val="accent2">
                  <a:lumMod val="60000"/>
                  <a:lumOff val="40000"/>
                </a:schemeClr>
              </a:solidFill>
            </a:endParaRPr>
          </a:p>
          <a:p>
            <a:r>
              <a:rPr lang="nl-NL" sz="2400" dirty="0">
                <a:solidFill>
                  <a:schemeClr val="accent2">
                    <a:lumMod val="60000"/>
                    <a:lumOff val="40000"/>
                  </a:schemeClr>
                </a:solidFill>
              </a:rPr>
              <a:t>Het enige is wel rotstraal komt vaker voor bij de voorhoeven als bij de achter hoeven.</a:t>
            </a:r>
          </a:p>
          <a:p>
            <a:pPr marL="0" indent="0">
              <a:buNone/>
            </a:pPr>
            <a:endParaRPr lang="nl-NL" sz="2400" dirty="0">
              <a:solidFill>
                <a:schemeClr val="accent2">
                  <a:lumMod val="60000"/>
                  <a:lumOff val="40000"/>
                </a:schemeClr>
              </a:solidFill>
            </a:endParaRPr>
          </a:p>
        </p:txBody>
      </p:sp>
      <p:pic>
        <p:nvPicPr>
          <p:cNvPr id="4" name="Afbeelding 3"/>
          <p:cNvPicPr>
            <a:picLocks noChangeAspect="1"/>
          </p:cNvPicPr>
          <p:nvPr/>
        </p:nvPicPr>
        <p:blipFill>
          <a:blip r:embed="rId2"/>
          <a:stretch>
            <a:fillRect/>
          </a:stretch>
        </p:blipFill>
        <p:spPr>
          <a:xfrm>
            <a:off x="6477000" y="4373562"/>
            <a:ext cx="5219700" cy="2332038"/>
          </a:xfrm>
          <a:prstGeom prst="rect">
            <a:avLst/>
          </a:prstGeom>
        </p:spPr>
      </p:pic>
    </p:spTree>
    <p:extLst>
      <p:ext uri="{BB962C8B-B14F-4D97-AF65-F5344CB8AC3E}">
        <p14:creationId xmlns:p14="http://schemas.microsoft.com/office/powerpoint/2010/main" val="3982891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400" dirty="0">
                <a:solidFill>
                  <a:schemeClr val="accent2"/>
                </a:solidFill>
              </a:rPr>
              <a:t>Symptomen Rotstraal.</a:t>
            </a:r>
          </a:p>
        </p:txBody>
      </p:sp>
      <p:sp>
        <p:nvSpPr>
          <p:cNvPr id="3" name="Tijdelijke aanduiding voor inhoud 2"/>
          <p:cNvSpPr>
            <a:spLocks noGrp="1"/>
          </p:cNvSpPr>
          <p:nvPr>
            <p:ph idx="1"/>
          </p:nvPr>
        </p:nvSpPr>
        <p:spPr/>
        <p:txBody>
          <a:bodyPr>
            <a:normAutofit/>
          </a:bodyPr>
          <a:lstStyle/>
          <a:p>
            <a:r>
              <a:rPr lang="nl-NL" sz="2400" dirty="0">
                <a:solidFill>
                  <a:schemeClr val="accent2">
                    <a:lumMod val="60000"/>
                    <a:lumOff val="40000"/>
                  </a:schemeClr>
                </a:solidFill>
              </a:rPr>
              <a:t>Rotstraal kenmerkt zich door een ontsteking die veelal vlak onder de kroonrand of in de straal uitbreekt.</a:t>
            </a:r>
          </a:p>
          <a:p>
            <a:r>
              <a:rPr lang="nl-NL" sz="2400" dirty="0">
                <a:solidFill>
                  <a:schemeClr val="accent2">
                    <a:lumMod val="60000"/>
                    <a:lumOff val="40000"/>
                  </a:schemeClr>
                </a:solidFill>
              </a:rPr>
              <a:t>Het is een zwarte vettige prut en de straal is erg zacht. </a:t>
            </a:r>
          </a:p>
          <a:p>
            <a:r>
              <a:rPr lang="nl-NL" sz="2400" dirty="0">
                <a:solidFill>
                  <a:schemeClr val="accent2">
                    <a:lumMod val="60000"/>
                    <a:lumOff val="40000"/>
                  </a:schemeClr>
                </a:solidFill>
              </a:rPr>
              <a:t>Het is ook goed te zien en je ruikt het heel goed.</a:t>
            </a:r>
          </a:p>
        </p:txBody>
      </p:sp>
    </p:spTree>
    <p:extLst>
      <p:ext uri="{BB962C8B-B14F-4D97-AF65-F5344CB8AC3E}">
        <p14:creationId xmlns:p14="http://schemas.microsoft.com/office/powerpoint/2010/main" val="747787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400" dirty="0">
                <a:solidFill>
                  <a:schemeClr val="accent2"/>
                </a:solidFill>
              </a:rPr>
              <a:t>Symptomen straalkanker.</a:t>
            </a:r>
          </a:p>
        </p:txBody>
      </p:sp>
      <p:sp>
        <p:nvSpPr>
          <p:cNvPr id="3" name="Tijdelijke aanduiding voor inhoud 2"/>
          <p:cNvSpPr>
            <a:spLocks noGrp="1"/>
          </p:cNvSpPr>
          <p:nvPr>
            <p:ph idx="1"/>
          </p:nvPr>
        </p:nvSpPr>
        <p:spPr/>
        <p:txBody>
          <a:bodyPr>
            <a:normAutofit/>
          </a:bodyPr>
          <a:lstStyle/>
          <a:p>
            <a:r>
              <a:rPr lang="nl-NL" sz="2400" dirty="0">
                <a:solidFill>
                  <a:schemeClr val="accent2">
                    <a:lumMod val="60000"/>
                    <a:lumOff val="40000"/>
                  </a:schemeClr>
                </a:solidFill>
              </a:rPr>
              <a:t>Deze ontsteking gaat gepaard met zeer veel weefselwoekering en is een primair woekering proces. Normaal is het opgebouwde hoorn van de straal stug maar wel flexibel, in het geval van straalkanker is de opgebouwde hoorn extreem zacht en sponzig. In dit geval kan je de straal er zo afhalen en extreme bloedverlies. </a:t>
            </a:r>
          </a:p>
          <a:p>
            <a:pPr marL="0" indent="0">
              <a:buNone/>
            </a:pPr>
            <a:endParaRPr lang="nl-NL" sz="2400" dirty="0">
              <a:solidFill>
                <a:schemeClr val="accent2">
                  <a:lumMod val="60000"/>
                  <a:lumOff val="40000"/>
                </a:schemeClr>
              </a:solidFill>
            </a:endParaRPr>
          </a:p>
        </p:txBody>
      </p:sp>
    </p:spTree>
    <p:extLst>
      <p:ext uri="{BB962C8B-B14F-4D97-AF65-F5344CB8AC3E}">
        <p14:creationId xmlns:p14="http://schemas.microsoft.com/office/powerpoint/2010/main" val="3175092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400" dirty="0">
                <a:solidFill>
                  <a:schemeClr val="accent2"/>
                </a:solidFill>
              </a:rPr>
              <a:t>Behandeling. Rotstraal </a:t>
            </a:r>
          </a:p>
        </p:txBody>
      </p:sp>
      <p:sp>
        <p:nvSpPr>
          <p:cNvPr id="3" name="Tijdelijke aanduiding voor inhoud 2"/>
          <p:cNvSpPr>
            <a:spLocks noGrp="1"/>
          </p:cNvSpPr>
          <p:nvPr>
            <p:ph idx="1"/>
          </p:nvPr>
        </p:nvSpPr>
        <p:spPr/>
        <p:txBody>
          <a:bodyPr>
            <a:normAutofit/>
          </a:bodyPr>
          <a:lstStyle/>
          <a:p>
            <a:r>
              <a:rPr lang="nl-NL" sz="2800" dirty="0">
                <a:solidFill>
                  <a:schemeClr val="accent2">
                    <a:lumMod val="60000"/>
                    <a:lumOff val="40000"/>
                  </a:schemeClr>
                </a:solidFill>
              </a:rPr>
              <a:t>De hoefsmid zal alle losse hoorndelen wegsnijden. Daarnaast gebruik je opdrogende en of bacteriedodende middelen zoals, Egyptische zalf en Betadine. Daarbij is het ook erg belangrijk om je paard op een schone en droge stal te laten staan. </a:t>
            </a:r>
          </a:p>
        </p:txBody>
      </p:sp>
      <p:pic>
        <p:nvPicPr>
          <p:cNvPr id="4" name="Afbeelding 3"/>
          <p:cNvPicPr>
            <a:picLocks noChangeAspect="1"/>
          </p:cNvPicPr>
          <p:nvPr/>
        </p:nvPicPr>
        <p:blipFill>
          <a:blip r:embed="rId2"/>
          <a:stretch>
            <a:fillRect/>
          </a:stretch>
        </p:blipFill>
        <p:spPr>
          <a:xfrm>
            <a:off x="8306824" y="4508500"/>
            <a:ext cx="2691376" cy="1902683"/>
          </a:xfrm>
          <a:prstGeom prst="rect">
            <a:avLst/>
          </a:prstGeom>
        </p:spPr>
      </p:pic>
      <p:pic>
        <p:nvPicPr>
          <p:cNvPr id="5" name="Afbeelding 4"/>
          <p:cNvPicPr>
            <a:picLocks noChangeAspect="1"/>
          </p:cNvPicPr>
          <p:nvPr/>
        </p:nvPicPr>
        <p:blipFill>
          <a:blip r:embed="rId3"/>
          <a:stretch>
            <a:fillRect/>
          </a:stretch>
        </p:blipFill>
        <p:spPr>
          <a:xfrm>
            <a:off x="295275" y="3619500"/>
            <a:ext cx="2205037" cy="2982183"/>
          </a:xfrm>
          <a:prstGeom prst="rect">
            <a:avLst/>
          </a:prstGeom>
        </p:spPr>
      </p:pic>
    </p:spTree>
    <p:extLst>
      <p:ext uri="{BB962C8B-B14F-4D97-AF65-F5344CB8AC3E}">
        <p14:creationId xmlns:p14="http://schemas.microsoft.com/office/powerpoint/2010/main" val="2627908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400" dirty="0">
                <a:solidFill>
                  <a:schemeClr val="accent2"/>
                </a:solidFill>
              </a:rPr>
              <a:t>Behandeling Straalkanker. </a:t>
            </a:r>
          </a:p>
        </p:txBody>
      </p:sp>
      <p:sp>
        <p:nvSpPr>
          <p:cNvPr id="3" name="Tijdelijke aanduiding voor inhoud 2"/>
          <p:cNvSpPr>
            <a:spLocks noGrp="1"/>
          </p:cNvSpPr>
          <p:nvPr>
            <p:ph idx="1"/>
          </p:nvPr>
        </p:nvSpPr>
        <p:spPr>
          <a:xfrm>
            <a:off x="2589212" y="2133600"/>
            <a:ext cx="8915400" cy="4216400"/>
          </a:xfrm>
        </p:spPr>
        <p:txBody>
          <a:bodyPr>
            <a:normAutofit/>
          </a:bodyPr>
          <a:lstStyle/>
          <a:p>
            <a:r>
              <a:rPr lang="nl-NL" sz="2800" dirty="0">
                <a:solidFill>
                  <a:schemeClr val="accent2">
                    <a:lumMod val="60000"/>
                    <a:lumOff val="40000"/>
                  </a:schemeClr>
                </a:solidFill>
              </a:rPr>
              <a:t>Het behandelen van straalkanker is erg lastig.</a:t>
            </a:r>
          </a:p>
          <a:p>
            <a:pPr marL="0" indent="0">
              <a:buNone/>
            </a:pPr>
            <a:r>
              <a:rPr lang="nl-NL" sz="2800" dirty="0">
                <a:solidFill>
                  <a:schemeClr val="accent2">
                    <a:lumMod val="60000"/>
                    <a:lumOff val="40000"/>
                  </a:schemeClr>
                </a:solidFill>
              </a:rPr>
              <a:t>De behandelingen kunnen bestaan uit:</a:t>
            </a:r>
          </a:p>
          <a:p>
            <a:r>
              <a:rPr lang="nl-NL" sz="2800" dirty="0">
                <a:solidFill>
                  <a:schemeClr val="accent2">
                    <a:lumMod val="60000"/>
                    <a:lumOff val="40000"/>
                  </a:schemeClr>
                </a:solidFill>
              </a:rPr>
              <a:t>Aangetaste weefsel wegsnijden</a:t>
            </a:r>
          </a:p>
          <a:p>
            <a:r>
              <a:rPr lang="nl-NL" sz="2800" dirty="0">
                <a:solidFill>
                  <a:schemeClr val="accent2">
                    <a:lumMod val="60000"/>
                    <a:lumOff val="40000"/>
                  </a:schemeClr>
                </a:solidFill>
              </a:rPr>
              <a:t>de hoef schoon en drooghouden</a:t>
            </a:r>
          </a:p>
          <a:p>
            <a:r>
              <a:rPr lang="nl-NL" sz="2800" dirty="0">
                <a:solidFill>
                  <a:schemeClr val="accent2">
                    <a:lumMod val="60000"/>
                    <a:lumOff val="40000"/>
                  </a:schemeClr>
                </a:solidFill>
              </a:rPr>
              <a:t> het behandelen met antibiotica/ desinfectie middelen</a:t>
            </a:r>
          </a:p>
          <a:p>
            <a:r>
              <a:rPr lang="nl-NL" sz="2800" dirty="0">
                <a:solidFill>
                  <a:schemeClr val="accent2">
                    <a:lumMod val="60000"/>
                    <a:lumOff val="40000"/>
                  </a:schemeClr>
                </a:solidFill>
              </a:rPr>
              <a:t> of inwendige medicatie zoals prednison </a:t>
            </a:r>
          </a:p>
        </p:txBody>
      </p:sp>
    </p:spTree>
    <p:extLst>
      <p:ext uri="{BB962C8B-B14F-4D97-AF65-F5344CB8AC3E}">
        <p14:creationId xmlns:p14="http://schemas.microsoft.com/office/powerpoint/2010/main" val="1896729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800" dirty="0">
                <a:solidFill>
                  <a:schemeClr val="accent2"/>
                </a:solidFill>
              </a:rPr>
              <a:t>Preventie. </a:t>
            </a:r>
          </a:p>
        </p:txBody>
      </p:sp>
      <p:sp>
        <p:nvSpPr>
          <p:cNvPr id="3" name="Tijdelijke aanduiding voor inhoud 2"/>
          <p:cNvSpPr>
            <a:spLocks noGrp="1"/>
          </p:cNvSpPr>
          <p:nvPr>
            <p:ph idx="1"/>
          </p:nvPr>
        </p:nvSpPr>
        <p:spPr/>
        <p:txBody>
          <a:bodyPr>
            <a:normAutofit/>
          </a:bodyPr>
          <a:lstStyle/>
          <a:p>
            <a:r>
              <a:rPr lang="nl-NL" sz="2800" dirty="0">
                <a:solidFill>
                  <a:schemeClr val="accent2">
                    <a:lumMod val="60000"/>
                    <a:lumOff val="40000"/>
                  </a:schemeClr>
                </a:solidFill>
              </a:rPr>
              <a:t>het voorkomen van rotstraal en straalkanker is beter dan het genezen. Laat je hoefsmid dus op tijd komen en verzorg je paard de hoeven goed. </a:t>
            </a:r>
          </a:p>
          <a:p>
            <a:r>
              <a:rPr lang="nl-NL" sz="2800" dirty="0">
                <a:solidFill>
                  <a:schemeClr val="accent2">
                    <a:lumMod val="60000"/>
                    <a:lumOff val="40000"/>
                  </a:schemeClr>
                </a:solidFill>
              </a:rPr>
              <a:t>Een paard/pony met smalle en of steile hoeven kan een paar keer per week Eqyptische zalf of teer behandeld worden.</a:t>
            </a:r>
          </a:p>
        </p:txBody>
      </p:sp>
    </p:spTree>
    <p:extLst>
      <p:ext uri="{BB962C8B-B14F-4D97-AF65-F5344CB8AC3E}">
        <p14:creationId xmlns:p14="http://schemas.microsoft.com/office/powerpoint/2010/main" val="1506760635"/>
      </p:ext>
    </p:extLst>
  </p:cSld>
  <p:clrMapOvr>
    <a:masterClrMapping/>
  </p:clrMapOvr>
</p:sld>
</file>

<file path=ppt/theme/theme1.xml><?xml version="1.0" encoding="utf-8"?>
<a:theme xmlns:a="http://schemas.openxmlformats.org/drawingml/2006/main" name="Sliert">
  <a:themeElements>
    <a:clrScheme name="Wisp">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docProps/app.xml><?xml version="1.0" encoding="utf-8"?>
<Properties xmlns="http://schemas.openxmlformats.org/officeDocument/2006/extended-properties" xmlns:vt="http://schemas.openxmlformats.org/officeDocument/2006/docPropsVTypes">
  <Template>Wisp</Template>
  <TotalTime>74</TotalTime>
  <Words>385</Words>
  <Application>Microsoft Office PowerPoint</Application>
  <PresentationFormat>Breedbeeld</PresentationFormat>
  <Paragraphs>53</Paragraphs>
  <Slides>11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Century Gothic</vt:lpstr>
      <vt:lpstr>Wingdings 3</vt:lpstr>
      <vt:lpstr>Sliert</vt:lpstr>
      <vt:lpstr>Hoefstraal en Straalkanker. </vt:lpstr>
      <vt:lpstr>Inhoudsopgave</vt:lpstr>
      <vt:lpstr>Wat is Rotstraal?/ wat is straalkanker.</vt:lpstr>
      <vt:lpstr>Oorzaak Rotstraal/ straalkanker</vt:lpstr>
      <vt:lpstr>Symptomen Rotstraal.</vt:lpstr>
      <vt:lpstr>Symptomen straalkanker.</vt:lpstr>
      <vt:lpstr>Behandeling. Rotstraal </vt:lpstr>
      <vt:lpstr>Behandeling Straalkanker. </vt:lpstr>
      <vt:lpstr>Preventie. </vt:lpstr>
      <vt:lpstr>Ervaringen.</vt:lpstr>
      <vt:lpstr>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Hoefstraal en Straalkanker.</dc:title>
  <dc:creator>Student Annieck Korderijnk</dc:creator>
  <cp:lastModifiedBy>Student Annieck Korderijnk</cp:lastModifiedBy>
  <cp:revision>7</cp:revision>
  <dcterms:created xsi:type="dcterms:W3CDTF">2016-11-16T11:58:14Z</dcterms:created>
  <dcterms:modified xsi:type="dcterms:W3CDTF">2016-11-16T13:12:24Z</dcterms:modified>
</cp:coreProperties>
</file>